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317" r:id="rId3"/>
    <p:sldId id="318" r:id="rId4"/>
    <p:sldId id="361" r:id="rId5"/>
    <p:sldId id="359" r:id="rId6"/>
    <p:sldId id="360" r:id="rId7"/>
    <p:sldId id="363" r:id="rId8"/>
    <p:sldId id="364" r:id="rId9"/>
    <p:sldId id="365" r:id="rId10"/>
    <p:sldId id="366" r:id="rId11"/>
    <p:sldId id="372" r:id="rId12"/>
    <p:sldId id="367" r:id="rId13"/>
    <p:sldId id="368" r:id="rId14"/>
    <p:sldId id="369" r:id="rId15"/>
    <p:sldId id="370" r:id="rId16"/>
    <p:sldId id="371" r:id="rId17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61"/>
            <p14:sldId id="359"/>
            <p14:sldId id="360"/>
            <p14:sldId id="363"/>
            <p14:sldId id="364"/>
            <p14:sldId id="365"/>
            <p14:sldId id="366"/>
            <p14:sldId id="372"/>
            <p14:sldId id="367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28/11/2025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4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2.jp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Semestre 6 / TD et TP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920A-2DAA-2C26-E243-B607F1D0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36012-023A-6ADF-1F01-D62A193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C2D571-92DD-57B9-EF83-A2885243439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A496F00-B8AF-2817-9158-7B57705E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B066EE8-C10D-65D7-0542-BAEF06D9E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7E5E15-FB6E-2EFA-98BA-CEBB542D59D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avec coins rognés en diagonale 5">
            <a:extLst>
              <a:ext uri="{FF2B5EF4-FFF2-40B4-BE49-F238E27FC236}">
                <a16:creationId xmlns:a16="http://schemas.microsoft.com/office/drawing/2014/main" id="{5E32F140-6B42-3094-BDF0-D7403F51B3E9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57AE9-BCDC-4FD3-EF34-BDBC8EC540D5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 : avec coins rognés en diagonale 8">
            <a:extLst>
              <a:ext uri="{FF2B5EF4-FFF2-40B4-BE49-F238E27FC236}">
                <a16:creationId xmlns:a16="http://schemas.microsoft.com/office/drawing/2014/main" id="{1697591F-CD2F-F6A8-EB75-C383D2354CF8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57ACA830-9E28-D584-7959-747EF5C35EA4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1" name="Rectangle : avec coins rognés en diagonale 10">
            <a:extLst>
              <a:ext uri="{FF2B5EF4-FFF2-40B4-BE49-F238E27FC236}">
                <a16:creationId xmlns:a16="http://schemas.microsoft.com/office/drawing/2014/main" id="{EC01A288-CB6A-2986-B22B-A56DA6B4CA12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4043C49A-71D1-9E4A-9FBC-90D9FE3B800A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3" name="Rectangle : avec coins rognés en diagonale 12">
            <a:extLst>
              <a:ext uri="{FF2B5EF4-FFF2-40B4-BE49-F238E27FC236}">
                <a16:creationId xmlns:a16="http://schemas.microsoft.com/office/drawing/2014/main" id="{3D898E94-62DA-E13E-97C1-7A44E122E5CF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02EDB2-177E-4024-76EA-F5652D897AF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D75543-2DA6-83AD-841A-C2E39210EBA0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B90A60-3FAB-0BD3-FAD9-3ADAD08A9198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43AD780A-D6DA-2FB8-3671-ED251533AFD5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EE1B24AC-3BE3-F4C2-B418-10B13FB96F76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8B43EE83-06DB-0FF2-2975-22715D1BB223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58FCF044-8699-1E0E-FC3D-08C28C7C1DE7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761485B-3568-4AEE-7979-E51A13ABB389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34" name="Rectangle : avec coins rognés en diagonale 33">
            <a:extLst>
              <a:ext uri="{FF2B5EF4-FFF2-40B4-BE49-F238E27FC236}">
                <a16:creationId xmlns:a16="http://schemas.microsoft.com/office/drawing/2014/main" id="{A1D422D0-7531-A5E8-0EE3-08D872393FC7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974D0072-C093-7099-2E95-5326158DC43B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76B3D005-4163-037C-6EEA-319DF519AD9D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38" name="Rectangle : avec coins rognés en diagonale 37">
            <a:extLst>
              <a:ext uri="{FF2B5EF4-FFF2-40B4-BE49-F238E27FC236}">
                <a16:creationId xmlns:a16="http://schemas.microsoft.com/office/drawing/2014/main" id="{F301ACBA-9D63-B76B-95D1-1BDBFA518263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41" name="Rectangle : avec coins rognés en diagonale 40">
            <a:extLst>
              <a:ext uri="{FF2B5EF4-FFF2-40B4-BE49-F238E27FC236}">
                <a16:creationId xmlns:a16="http://schemas.microsoft.com/office/drawing/2014/main" id="{5DFF0D8B-F787-52FC-0DDC-BBA63BA7EE6E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82C5FA7-E5D3-7134-C302-460DDCF34606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673A6FC1-D73D-3BD9-A112-A732DE929E44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E6C7BE7E-32FF-8EFA-C0D7-C38B0B5423BD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9980F3E1-7B20-5F81-CB4D-C161FF058881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693EEE57-E65A-D3CF-9613-1A61C2C23338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6E92655E-F102-3C1A-3B2A-B2ADEB39BA36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7ADC369-6FFB-7BE4-B6CD-00EB2328A903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CA90A2F-3C2D-764D-1204-CE1F29BEC6E3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A210DE8C-D3CD-B2AC-A6AB-0FCF041498D8}"/>
              </a:ext>
            </a:extLst>
          </p:cNvPr>
          <p:cNvSpPr/>
          <p:nvPr/>
        </p:nvSpPr>
        <p:spPr>
          <a:xfrm>
            <a:off x="673975" y="3017247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(I)mage 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5E2CC9AD-B5DF-73A3-8EAB-5FF3E9D1F5DF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4624EF0-6D7C-A9AD-D9DB-A970074A16FC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77CDB3-CB05-240B-7A3E-DB93928F33B4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3335220-14A8-0622-A4F1-212B1927AC2D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240FD68-C7AD-D40D-687B-7F476EE012B2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C4D18C9-4F02-BA37-2CBC-447B74D74777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4697661-06F2-F256-B176-FF2DC68FB0F7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CF31A17-8021-E189-735D-D23B56FF5914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71EC3A8-6AE6-75C9-3945-AACB230AB708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A73B7609-5831-4D4F-A6A0-52EACA6FA2EC}"/>
              </a:ext>
            </a:extLst>
          </p:cNvPr>
          <p:cNvSpPr/>
          <p:nvPr/>
        </p:nvSpPr>
        <p:spPr>
          <a:xfrm>
            <a:off x="7777369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C5723FCB-44BA-1E38-43B6-B762F552E10B}"/>
              </a:ext>
            </a:extLst>
          </p:cNvPr>
          <p:cNvSpPr/>
          <p:nvPr/>
        </p:nvSpPr>
        <p:spPr>
          <a:xfrm>
            <a:off x="6758697" y="327756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D5B79612-CB6A-34CE-6A79-85B44BA68417}"/>
              </a:ext>
            </a:extLst>
          </p:cNvPr>
          <p:cNvSpPr/>
          <p:nvPr/>
        </p:nvSpPr>
        <p:spPr>
          <a:xfrm>
            <a:off x="7777369" y="414389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A003A0C-45F5-DDCA-BD0C-311AD2C583DD}"/>
              </a:ext>
            </a:extLst>
          </p:cNvPr>
          <p:cNvSpPr/>
          <p:nvPr/>
        </p:nvSpPr>
        <p:spPr>
          <a:xfrm>
            <a:off x="7777369" y="456685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DF91E71F-9A87-8C73-8B56-46A316829D33}"/>
              </a:ext>
            </a:extLst>
          </p:cNvPr>
          <p:cNvSpPr/>
          <p:nvPr/>
        </p:nvSpPr>
        <p:spPr>
          <a:xfrm>
            <a:off x="4729285" y="539281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FD714E49-01C4-BEB3-5610-469B61F7D439}"/>
              </a:ext>
            </a:extLst>
          </p:cNvPr>
          <p:cNvSpPr/>
          <p:nvPr/>
        </p:nvSpPr>
        <p:spPr>
          <a:xfrm>
            <a:off x="4729285" y="581577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4" name="Rectangle : avec coins rognés en diagonale 73">
            <a:extLst>
              <a:ext uri="{FF2B5EF4-FFF2-40B4-BE49-F238E27FC236}">
                <a16:creationId xmlns:a16="http://schemas.microsoft.com/office/drawing/2014/main" id="{B2EAD5DE-5347-D83B-59DE-C1C5F03385DD}"/>
              </a:ext>
            </a:extLst>
          </p:cNvPr>
          <p:cNvSpPr/>
          <p:nvPr/>
        </p:nvSpPr>
        <p:spPr>
          <a:xfrm>
            <a:off x="4729285" y="623874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5" name="Rectangle : avec coins rognés en diagonale 74">
            <a:extLst>
              <a:ext uri="{FF2B5EF4-FFF2-40B4-BE49-F238E27FC236}">
                <a16:creationId xmlns:a16="http://schemas.microsoft.com/office/drawing/2014/main" id="{9F845D1D-8092-A671-0CFC-4DD4BD27765B}"/>
              </a:ext>
            </a:extLst>
          </p:cNvPr>
          <p:cNvSpPr/>
          <p:nvPr/>
        </p:nvSpPr>
        <p:spPr>
          <a:xfrm>
            <a:off x="5747961" y="538224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6" name="Rectangle : avec coins rognés en diagonale 75">
            <a:extLst>
              <a:ext uri="{FF2B5EF4-FFF2-40B4-BE49-F238E27FC236}">
                <a16:creationId xmlns:a16="http://schemas.microsoft.com/office/drawing/2014/main" id="{424802E5-A129-175B-721B-13687A791D01}"/>
              </a:ext>
            </a:extLst>
          </p:cNvPr>
          <p:cNvSpPr/>
          <p:nvPr/>
        </p:nvSpPr>
        <p:spPr>
          <a:xfrm>
            <a:off x="5747958" y="495928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7" name="Rectangle : avec coins rognés en diagonale 76">
            <a:extLst>
              <a:ext uri="{FF2B5EF4-FFF2-40B4-BE49-F238E27FC236}">
                <a16:creationId xmlns:a16="http://schemas.microsoft.com/office/drawing/2014/main" id="{E1E7A9AF-4760-B62E-AEAE-017F6AE220F9}"/>
              </a:ext>
            </a:extLst>
          </p:cNvPr>
          <p:cNvSpPr/>
          <p:nvPr/>
        </p:nvSpPr>
        <p:spPr>
          <a:xfrm>
            <a:off x="4729284" y="496368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8" name="Rectangle : avec coins rognés en diagonale 77">
            <a:extLst>
              <a:ext uri="{FF2B5EF4-FFF2-40B4-BE49-F238E27FC236}">
                <a16:creationId xmlns:a16="http://schemas.microsoft.com/office/drawing/2014/main" id="{AAA054AF-4467-FDBD-017A-FE6FCEC54661}"/>
              </a:ext>
            </a:extLst>
          </p:cNvPr>
          <p:cNvSpPr/>
          <p:nvPr/>
        </p:nvSpPr>
        <p:spPr>
          <a:xfrm>
            <a:off x="5747958" y="581233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9" name="Rectangle : avec coins rognés en diagonale 78">
            <a:extLst>
              <a:ext uri="{FF2B5EF4-FFF2-40B4-BE49-F238E27FC236}">
                <a16:creationId xmlns:a16="http://schemas.microsoft.com/office/drawing/2014/main" id="{59405B35-AB77-531D-BCBD-8995301E8EA0}"/>
              </a:ext>
            </a:extLst>
          </p:cNvPr>
          <p:cNvSpPr/>
          <p:nvPr/>
        </p:nvSpPr>
        <p:spPr>
          <a:xfrm>
            <a:off x="5747958" y="623529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141008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0A5B-CE17-7172-B301-3A874AFB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1BF71-9829-803E-04EC-28B4F956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56CF-917A-71DC-35E4-D3AD2AA664B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5CF15CD-7405-1280-B38F-E708010B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44617E0-F8C4-19E1-F9E1-0B48C3B4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80088-E38D-B7E2-7D97-691316CB0A9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7A4A293B-CBA3-5123-E25A-6CEF2B0F30CA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EB432079-4FA3-8ADF-4944-C436FBDC982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28B164-FAA8-5B4F-B5D4-6514F420127C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6D27A8-6238-CB36-57C6-846006262CFA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6CFF0A-6650-F111-6C9D-94A96282B8DC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901E493-4180-1566-C1E0-FABD97456C7E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E0A1CD-6820-5F5D-F127-4DD5F45B5C7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591BE1-4A5F-D335-7CFD-1C01D5257EC4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B36B4A1-CBCF-9702-BB0F-A279D574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8E5BB83-F504-6A4A-89E7-4B4D155C3838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8AB0C6A-8997-082C-C74E-7CB47D59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1A6A-6483-D95D-9883-3EFE3600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6763D-4DF8-C0E0-BFC6-02B8A438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95AB3-CFC2-50C8-4C37-61AA97F6C6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477ACE5-B7D5-98DA-D3BC-D6F90962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5469BE2-7C5A-C432-1360-FE4BF5543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980A65-F322-4497-148F-0B0488231B5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372F6B-C04A-AD71-BE76-8D1584F980FF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7619E6-ABF2-F0D4-E402-F5B2D0008B78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AB4850-A02D-0C55-7C96-A884412E47DF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FBA6783-5E28-3AA5-CB48-6DF9E18EE21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2FFE62A-832D-F3A9-0489-E9A7C1C3421E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1D5B4C6-2AED-4091-894C-5696A23A3C8C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229AA9-E9C4-958D-B079-45A4BFD23483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BB552-4E2B-6538-1AD4-912E230D864E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FBC4C9-DDB8-8A86-7220-1D53A0EB0C92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A65441-6975-B285-A99F-5FF416E93659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38F0716-C656-A793-0099-0ABC2E03B1FD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B5C3009-3C30-4276-D8B1-22A89B470753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F04E107-A438-7A51-0039-61A7A80C4AE4}"/>
              </a:ext>
            </a:extLst>
          </p:cNvPr>
          <p:cNvCxnSpPr>
            <a:cxnSpLocks/>
            <a:stCxn id="23" idx="6"/>
            <a:endCxn id="25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8713AF1-A9D7-8A8E-E55B-22F396CB451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D2C48334-1D34-301D-99C9-025B668837C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1D9F3762-0F75-3AAF-5EBB-ED9D7C843FE5}"/>
              </a:ext>
            </a:extLst>
          </p:cNvPr>
          <p:cNvCxnSpPr>
            <a:cxnSpLocks/>
            <a:stCxn id="25" idx="5"/>
            <a:endCxn id="34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C77CDE9D-D333-3EB3-A372-C7367889D116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4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D81AA-BCD9-C3FB-38FC-5B1B651A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3FCF8-A44F-BB2A-335D-F1388639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DISC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69239-E460-DB8C-A9DA-ECB39EACE7F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E1BD84-915F-ED30-4E95-09AF874D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529ED5E-F424-0672-E2E7-009A61B65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B3E30-DCF1-868F-77C4-A8D809764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71D10C-481B-9F20-78E4-8AB0B96A7D26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8AE1C7-1C49-2055-7B9D-A95A0E2617B5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Séances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0BD825-0A32-A600-D45B-905C2C37223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FE40988-3CA0-318D-8B05-4C3156747250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F9BB726-E764-7114-DC7A-B2BE0D3D39BD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91D530-637A-C389-D000-B48732850ED6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033CB43-6784-6756-059C-47DC7766A06E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C8FB99D0-AD0D-2DBE-4096-A37E2D357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32922E0-36FF-C61F-7569-E5DF277E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29EC95E-2E94-4023-F77C-3A2F8A6D86C0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BA0BC49-C5C2-6983-66FF-742BBCC66476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A19B5BB-C313-6C1C-91A2-85504B4A5E66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5CD68DC-4832-BC69-2F7F-DD26ED19EA40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21 mai 2026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5BA4AF-73EA-FB23-DCA5-33EA39B3EA9E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8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875-D5A4-E661-A8AF-AC67EF18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9D46E-9459-7DC8-75BF-4798A36D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F5FEE-7A54-F171-A6F9-06207541FFC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603C1CA-91AF-3A81-44B5-C5B91A88B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71D6A1A-F99C-5F41-D027-1C60B8DC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39D01-4FAB-CFC9-4388-26A2C24197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85DFA5-F8F7-5EBE-B6C4-18D3AE6A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62287-5575-2791-3B98-5407E49265E6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0841A635-4171-237D-90FF-18FA9CB96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2891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C275FE51-C7BB-1678-272E-35A1C47E931E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4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338C-0D80-C42B-17B4-5BE02A7B4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C6079-F38C-33BB-885B-12BBB743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DDD1A8-5614-01AC-57D6-DF3BB48190D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EB8BE96-82D2-8E8E-AAA4-DAF9F5C82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C7B8E4E-4A9E-4B88-4EDA-AD747D9F4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ED5A7-E69E-8DA7-3565-2F021BF22EC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D61D98-2BAD-950B-437C-E36D41074E09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B3E7BE-776E-3C51-468E-492DF1A5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DAAE340-3B47-0550-898B-49E7092FE5F2}"/>
              </a:ext>
            </a:extLst>
          </p:cNvPr>
          <p:cNvGraphicFramePr>
            <a:graphicFrameLocks noGrp="1"/>
          </p:cNvGraphicFramePr>
          <p:nvPr/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8990AF4-1CD9-EEB4-A6D7-75287AEA220B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90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F0AF424-FAAC-C197-E2C6-BA53FAD3B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4" name="Image 13" descr="Une image contenant jouet, roue, circuit">
            <a:extLst>
              <a:ext uri="{FF2B5EF4-FFF2-40B4-BE49-F238E27FC236}">
                <a16:creationId xmlns:a16="http://schemas.microsoft.com/office/drawing/2014/main" id="{96011E03-A833-9F5F-5E5D-D3A65A0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A576BF-0837-59DA-E701-D6A473387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8195E3-C391-E091-D50F-6440A2DE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6C449B-B13A-9379-C81B-C6FF9F9A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4E3AF2-5EFC-E50E-A240-C6803C02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4E3A38-D526-41E8-FC0F-AE5153D99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E1FF99C-230A-C498-296F-8FAED88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E00635-E640-53F1-4611-4FFA1B0DF4B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DFA7B0-AE13-2556-0BBB-20F970F3A4BD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C3A7-EB2C-B056-2FDC-FDDDB57E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AA805-C1DF-A4C9-D5BB-7CE4CD64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82412-44D6-090E-0197-325D80A342D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91FDFC5-A9A4-4E08-1B14-055C8DB1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7BFCA5-C2BC-FF29-97C7-DB86CA13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E40A4-CEFD-17E5-7546-266DED8E7B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8036C8-1F07-FB9D-C2D1-DFBC1806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B100E3-3BC7-033F-CBB5-3C8036AE2250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36D81F-3FF7-BC83-DA8A-40235D11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91" y="3726259"/>
            <a:ext cx="1130633" cy="113063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7BAFCE4-1DC2-9E00-9324-2735BAFAA59F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6945B942-C282-EF77-5549-9BF45BBF6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265A734-50B1-D178-2E22-0C5DA36997CB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2BCA464-7D9D-3129-D646-9C9E60F793E1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39DFDB5-E02D-467B-789A-FAD5FFC4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22" name="Image 2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488E8F3-2D4F-63BE-403D-8620633DE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23" name="Image 2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3A38401-7EBD-C1CD-B3F7-34EDC37FE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27" name="Image 26" descr="Une image contenant texte, capture d’écran, Post-it, Rectangle&#10;&#10;Le contenu généré par l’IA peut être incorrect.">
            <a:extLst>
              <a:ext uri="{FF2B5EF4-FFF2-40B4-BE49-F238E27FC236}">
                <a16:creationId xmlns:a16="http://schemas.microsoft.com/office/drawing/2014/main" id="{F52EC44A-5817-F959-22E6-B5564FE47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21" y="3653010"/>
            <a:ext cx="3322525" cy="1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Modalités et déroulement du module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753C948-D48E-BA0A-6060-65B8A659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1034A8-7737-D612-F1D9-170920A8C5F9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4D1730A6-B3FC-F723-9107-BF73A9AA9148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186287E7-2211-65AD-63BA-C92DC5671E87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D0333E-EE45-B575-4F9E-5AC3B265986A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963DE5-1B61-2399-2727-F583E11EDA3D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AF7DCD-C2BE-5B7F-C102-85CAA1523EAA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036F48-8558-20AA-3369-F0860CF897E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9C35D37-6A15-7AF1-7055-9A2743B6E28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27C806-01A9-5478-EDF7-5FF0A223AC7D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D2EEB7B-A9D1-1A70-4ACC-6F7AE6638F5A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F7A459C-DD3D-F6EA-2E3A-E473C8C0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24" name="Image 23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20642861-697C-6E1F-FF1F-5DE89621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95D6-3297-049A-3C71-81049031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57851-5969-C4C5-7231-ECC24834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66FF2-BDBC-6A66-7425-F5CF780F7BD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269E4A-D4D1-389C-E866-F985F5A6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9F158FE-DEE2-AC3A-ECF2-BCD93AE0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8C65F4-524A-4F7D-3EBC-CDFE86AA8A0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DBBA09E-6C0A-07DD-F929-7BD39E1B0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15C8BBF9-F208-0C54-DF0F-1295E362B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0" name="Image 9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038C072-29E2-495B-9AA2-37588113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8" y="3459538"/>
            <a:ext cx="2079096" cy="1487754"/>
          </a:xfrm>
          <a:prstGeom prst="rect">
            <a:avLst/>
          </a:prstGeom>
        </p:spPr>
      </p:pic>
      <p:pic>
        <p:nvPicPr>
          <p:cNvPr id="11" name="Image 10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553FE9B-C203-A8B9-68EB-8384BE140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70" y="3444497"/>
            <a:ext cx="2165574" cy="1443716"/>
          </a:xfrm>
          <a:prstGeom prst="rect">
            <a:avLst/>
          </a:prstGeom>
        </p:spPr>
      </p:pic>
      <p:pic>
        <p:nvPicPr>
          <p:cNvPr id="13" name="Image 12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F1F82EDA-359C-7563-35F8-10467B0BD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10" y="5668523"/>
            <a:ext cx="2430785" cy="937548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9856523-80BA-D1EB-075F-18E4331D8796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E4BF1D9C-C864-10C5-4559-1673A166BFF1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0A058C7-73BF-B863-DBE6-620A019E3A2A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E0BCE009-7015-C182-6488-127FF1E56D8C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C80EC6DA-F651-50D7-8613-F60909F0A105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36EE4D00-8E73-2534-1BAF-A762AC78FC74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20B53DAC-B2C8-0B8E-7119-B4053791365F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EC4E2A37-5977-B6D4-0680-7A1AB4B1313F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7BF90233-8DB0-6191-0195-FFC3976A545F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sp>
        <p:nvSpPr>
          <p:cNvPr id="36" name="Flèche : chevron 35">
            <a:extLst>
              <a:ext uri="{FF2B5EF4-FFF2-40B4-BE49-F238E27FC236}">
                <a16:creationId xmlns:a16="http://schemas.microsoft.com/office/drawing/2014/main" id="{3B898FC1-3487-4E3E-51CB-2D29484F32E3}"/>
              </a:ext>
            </a:extLst>
          </p:cNvPr>
          <p:cNvSpPr/>
          <p:nvPr/>
        </p:nvSpPr>
        <p:spPr>
          <a:xfrm>
            <a:off x="6388642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37" name="Flèche : chevron 36">
            <a:extLst>
              <a:ext uri="{FF2B5EF4-FFF2-40B4-BE49-F238E27FC236}">
                <a16:creationId xmlns:a16="http://schemas.microsoft.com/office/drawing/2014/main" id="{E1DC36BE-4A26-BD09-720D-83A9649CD19D}"/>
              </a:ext>
            </a:extLst>
          </p:cNvPr>
          <p:cNvSpPr/>
          <p:nvPr/>
        </p:nvSpPr>
        <p:spPr>
          <a:xfrm>
            <a:off x="7873043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Objectif optique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70B2F1EE-C638-2CAA-492C-482B88F47A05}"/>
              </a:ext>
            </a:extLst>
          </p:cNvPr>
          <p:cNvSpPr/>
          <p:nvPr/>
        </p:nvSpPr>
        <p:spPr>
          <a:xfrm>
            <a:off x="9357444" y="314096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40" name="Flèche : chevron 39">
            <a:extLst>
              <a:ext uri="{FF2B5EF4-FFF2-40B4-BE49-F238E27FC236}">
                <a16:creationId xmlns:a16="http://schemas.microsoft.com/office/drawing/2014/main" id="{56673C20-6AB0-F5DB-E720-619B741E9196}"/>
              </a:ext>
            </a:extLst>
          </p:cNvPr>
          <p:cNvSpPr/>
          <p:nvPr/>
        </p:nvSpPr>
        <p:spPr>
          <a:xfrm>
            <a:off x="6683467" y="5151896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ED1714-63DC-E5CB-96B9-7FF375DA68DE}"/>
              </a:ext>
            </a:extLst>
          </p:cNvPr>
          <p:cNvCxnSpPr>
            <a:cxnSpLocks/>
          </p:cNvCxnSpPr>
          <p:nvPr/>
        </p:nvCxnSpPr>
        <p:spPr>
          <a:xfrm>
            <a:off x="619968" y="3963110"/>
            <a:ext cx="4755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3F87D314-522A-3871-6AA9-4873476C9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578A28B-D4AB-76FB-5C66-32E4E46D7061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B898495A-6B28-5397-3D17-092DD237A84F}"/>
              </a:ext>
            </a:extLst>
          </p:cNvPr>
          <p:cNvSpPr/>
          <p:nvPr/>
        </p:nvSpPr>
        <p:spPr>
          <a:xfrm rot="16200000">
            <a:off x="-500261" y="3749023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E2ECE3C6-8E6E-F231-F1A6-54E7CA1240A9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3AB0C35E-B8D4-825E-2B24-4EFEF242EE75}"/>
              </a:ext>
            </a:extLst>
          </p:cNvPr>
          <p:cNvSpPr/>
          <p:nvPr/>
        </p:nvSpPr>
        <p:spPr>
          <a:xfrm rot="16200000">
            <a:off x="5223859" y="3827848"/>
            <a:ext cx="1861022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51" name="Flèche : chevron 50">
            <a:extLst>
              <a:ext uri="{FF2B5EF4-FFF2-40B4-BE49-F238E27FC236}">
                <a16:creationId xmlns:a16="http://schemas.microsoft.com/office/drawing/2014/main" id="{B222FE58-7911-5D89-0E5E-4180F26F2518}"/>
              </a:ext>
            </a:extLst>
          </p:cNvPr>
          <p:cNvSpPr/>
          <p:nvPr/>
        </p:nvSpPr>
        <p:spPr>
          <a:xfrm>
            <a:off x="8180878" y="5149752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53" name="Image 52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302ED2D5-4CBB-DBE3-7AB7-6CD89F559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65" y="1513724"/>
            <a:ext cx="1964094" cy="14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D214C-F0B8-FF5A-8A45-4FD9C40F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F3D2-4AC0-209F-D38A-5041EE51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164414-F93C-7AFE-5CC1-38CFA072A98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BF57F1-C77C-8AF9-53A1-B19778C33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244A1CD-5A74-20F8-3776-52A08578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E729CD-DEF7-BECC-CE35-6ACAC61C9B2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0778E2AB-837D-4DD9-AB83-D56BA4DEA0BC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3722AD-A9BD-EE27-19DC-0BB1F9C27D5A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CD42EDAA-51F3-207C-791E-E78453D52740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B6C0A50D-4A05-83FD-D340-F3F6CDDFF444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5691008-9009-86B4-F4EA-895A532CDB40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17" name="Image 16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D63C2DD-84BC-1998-95AB-5538F5749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8" name="Image 17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B47E7B99-3D5C-BBDF-51B0-97482E507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68BC35D-68ED-C867-1E7F-D72C59E45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2F89B086-B6FC-1643-8054-58B3C5AD6B24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DCE111-4A54-8D3C-69CF-86139A40AE15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AFDEAE6F-0105-F1D6-F370-06866258709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4B0B60A0-F0FD-6175-6629-BD1BC6BB2733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A5A598BE-7733-BFD8-EF11-B858732A2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3447-D436-5268-F142-2B07D2FD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FE5D7-D10F-887B-2177-F392F53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1A349-314A-8E02-3EDA-57A68A9CFB8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2E0CA8-271A-E781-ECF5-6AFEFE8D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D5FEAFC-085C-724B-20A4-A3C5B651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1AA6-A66B-5B59-59C2-D320F02512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3805EF82-2AA4-B90B-80CD-EAEE6CDC14F7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Caméra / Objectif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DC3BCFC-A86D-8625-9BCF-BCF1D53F4A6E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4D14DA7-F773-9DD7-0E0F-6D8ACCFF7B43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Détection d’objets</a:t>
            </a:r>
          </a:p>
        </p:txBody>
      </p:sp>
      <p:pic>
        <p:nvPicPr>
          <p:cNvPr id="17" name="Image 16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14C5DA32-276C-EF58-5FCE-996CDAA70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6" y="3144411"/>
            <a:ext cx="3970419" cy="2841142"/>
          </a:xfrm>
          <a:prstGeom prst="rect">
            <a:avLst/>
          </a:prstGeom>
        </p:spPr>
      </p:pic>
      <p:pic>
        <p:nvPicPr>
          <p:cNvPr id="18" name="Image 1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84305707-082E-4CCD-9AB3-715B0A543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6" y="4805129"/>
            <a:ext cx="2667503" cy="177833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537680D-45AC-CAB6-A2CE-D63F5117A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80D3631E-15C2-5F2C-68D6-32AC19A3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87DC8D-4B0A-2244-17CB-62B1CDA2C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D7265A-33DA-C3A3-62ED-A6A779B1A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A11FCB6-CAC8-D788-FD8D-8410BB8B2331}"/>
              </a:ext>
            </a:extLst>
          </p:cNvPr>
          <p:cNvSpPr/>
          <p:nvPr/>
        </p:nvSpPr>
        <p:spPr>
          <a:xfrm>
            <a:off x="681196" y="1768883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pic>
        <p:nvPicPr>
          <p:cNvPr id="26" name="Image 2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A04AE091-E300-6F33-F582-25B189808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30" y="2754580"/>
            <a:ext cx="2536776" cy="18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8719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0</TotalTime>
  <Words>757</Words>
  <Application>Microsoft Office PowerPoint</Application>
  <PresentationFormat>Grand écran</PresentationFormat>
  <Paragraphs>186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Bahnschrift SemiBold</vt:lpstr>
      <vt:lpstr>Century Gothic</vt:lpstr>
      <vt:lpstr>FreeSans</vt:lpstr>
      <vt:lpstr>Liberation Sans</vt:lpstr>
      <vt:lpstr>Montserrat</vt:lpstr>
      <vt:lpstr>DRAFT PRES CA_IO_13-06-12</vt:lpstr>
      <vt:lpstr>1_DRAFT PRES CA_IO_13-06-12</vt:lpstr>
      <vt:lpstr>Interfaçage Numérique</vt:lpstr>
      <vt:lpstr>Interfaçage Numérique</vt:lpstr>
      <vt:lpstr>Interfaçage Numérique</vt:lpstr>
      <vt:lpstr>Interfaçage Numérique</vt:lpstr>
      <vt:lpstr>Déroulement</vt:lpstr>
      <vt:lpstr>Déroulement</vt:lpstr>
      <vt:lpstr>Déroulement</vt:lpstr>
      <vt:lpstr>Déroulement</vt:lpstr>
      <vt:lpstr>Déroulement</vt:lpstr>
      <vt:lpstr>Déroulement</vt:lpstr>
      <vt:lpstr>Modalités</vt:lpstr>
      <vt:lpstr>Modalités</vt:lpstr>
      <vt:lpstr>DISC</vt:lpstr>
      <vt:lpstr>Compétence C4</vt:lpstr>
      <vt:lpstr>Compétence C7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Interfaçage Numérique / Intro</dc:title>
  <dc:creator/>
  <cp:lastModifiedBy>Julien VILLEMEJANE</cp:lastModifiedBy>
  <cp:revision>1436</cp:revision>
  <cp:lastPrinted>2021-12-20T13:30:17Z</cp:lastPrinted>
  <dcterms:created xsi:type="dcterms:W3CDTF">2012-05-10T13:56:34Z</dcterms:created>
  <dcterms:modified xsi:type="dcterms:W3CDTF">2025-11-28T10:55:55Z</dcterms:modified>
</cp:coreProperties>
</file>